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65" r:id="rId59"/>
    <p:sldId id="351" r:id="rId60"/>
    <p:sldId id="368" r:id="rId61"/>
    <p:sldId id="375" r:id="rId62"/>
    <p:sldId id="374"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[3][4]</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465797764"/>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effectLst/>
                        </a:rPr>
                        <a:t>用例名称</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用例编号</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a:effectLst/>
                        </a:rPr>
                        <a:t>首要角色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a:effectLst/>
                        </a:rPr>
                        <a:t>次要角色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无</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a:effectLst/>
                        </a:rPr>
                        <a:t>用例概述</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教师根据需求对课程简介进行编辑</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effectLst/>
                        </a:rPr>
                        <a:t>前置条件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a:effectLst/>
                        </a:rPr>
                        <a:t>后置条件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a:effectLst/>
                        </a:rPr>
                        <a:t>基本事件流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a:effectLst/>
                        </a:rPr>
                        <a:t>扩展事件流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a:effectLst/>
                        </a:rPr>
                        <a:t>异常事件流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effectLst/>
                        </a:rPr>
                        <a:t>输入</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effectLst/>
                        </a:rPr>
                        <a:t>输出</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a:effectLst/>
                        </a:rPr>
                        <a:t>优先级</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2424041" y="1133831"/>
            <a:ext cx="9644134" cy="5724169"/>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55" y="1133830"/>
            <a:ext cx="9196396" cy="5171719"/>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个，通用用例</a:t>
            </a:r>
            <a:r>
              <a:rPr kumimoji="1" lang="en-US" altLang="zh-CN" sz="4000" dirty="0">
                <a:latin typeface="Century Gothic"/>
              </a:rPr>
              <a:t>16</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ext uri="{D42A27DB-BD31-4B8C-83A1-F6EECF244321}">
                <p14:modId xmlns:p14="http://schemas.microsoft.com/office/powerpoint/2010/main" val="3021986591"/>
              </p:ext>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6" name="图片 5">
            <a:extLst>
              <a:ext uri="{FF2B5EF4-FFF2-40B4-BE49-F238E27FC236}">
                <a16:creationId xmlns:a16="http://schemas.microsoft.com/office/drawing/2014/main" id="{CFCC9745-8D43-4071-8D5C-16F8991FD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456" y="1113073"/>
            <a:ext cx="6648311" cy="5658751"/>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b="1" dirty="0">
                <a:latin typeface="+mn-ea"/>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227977593"/>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685823">
                  <a:extLst>
                    <a:ext uri="{9D8B030D-6E8A-4147-A177-3AD203B41FA5}">
                      <a16:colId xmlns:a16="http://schemas.microsoft.com/office/drawing/2014/main" val="3133950957"/>
                    </a:ext>
                  </a:extLst>
                </a:gridCol>
                <a:gridCol w="2823903">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Debian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CentOS 7</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qq</a:t>
                      </a:r>
                      <a:r>
                        <a:rPr lang="zh-CN" sz="2400" b="1" kern="100">
                          <a:effectLst/>
                        </a:rPr>
                        <a:t>浏览器</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3416320"/>
          </a:xfrm>
          <a:prstGeom prst="rect">
            <a:avLst/>
          </a:prstGeom>
        </p:spPr>
        <p:txBody>
          <a:bodyPr wrap="square">
            <a:spAutoFit/>
          </a:bodyPr>
          <a:lstStyle/>
          <a:p>
            <a:r>
              <a:rPr lang="zh-CN" altLang="en-US" sz="2400" b="1" dirty="0"/>
              <a:t>服务器数量: 3台 </a:t>
            </a:r>
            <a:endParaRPr lang="en-US" altLang="zh-CN" sz="2400" b="1" dirty="0"/>
          </a:p>
          <a:p>
            <a:r>
              <a:rPr lang="zh-CN" altLang="en-US" sz="2400" b="1" dirty="0"/>
              <a:t>位置:浙江大学城市学院理科4号楼机房 </a:t>
            </a:r>
            <a:endParaRPr lang="en-US" altLang="zh-CN" sz="2400" b="1" dirty="0"/>
          </a:p>
          <a:p>
            <a:r>
              <a:rPr lang="zh-CN" altLang="en-US" sz="2400" b="1" dirty="0"/>
              <a:t>网络环境:校园网环境 </a:t>
            </a:r>
            <a:endParaRPr lang="en-US" altLang="zh-CN" sz="2400" b="1" dirty="0"/>
          </a:p>
          <a:p>
            <a:r>
              <a:rPr lang="zh-CN" altLang="en-US" sz="2400" b="1" dirty="0"/>
              <a:t>带宽:1Gbps </a:t>
            </a:r>
            <a:endParaRPr lang="en-US" altLang="zh-CN" sz="2400" b="1" dirty="0"/>
          </a:p>
          <a:p>
            <a:r>
              <a:rPr lang="zh-CN" altLang="en-US" sz="2400" b="1" dirty="0"/>
              <a:t> 硬件信息: </a:t>
            </a:r>
            <a:endParaRPr lang="en-US" altLang="zh-CN" sz="2400" b="1" dirty="0"/>
          </a:p>
          <a:p>
            <a:r>
              <a:rPr lang="zh-CN" altLang="en-US" sz="2400" b="1" dirty="0"/>
              <a:t>OS: Ubuntu 16.04 LTS 64位 </a:t>
            </a:r>
            <a:endParaRPr lang="en-US" altLang="zh-CN" sz="2400" b="1" dirty="0"/>
          </a:p>
          <a:p>
            <a:r>
              <a:rPr lang="zh-CN" altLang="en-US" sz="2400" b="1" dirty="0"/>
              <a:t>CPU:Intel xeon E5 2667V2  8核16线程 3.3GHZ </a:t>
            </a:r>
            <a:endParaRPr lang="en-US" altLang="zh-CN" sz="2400" b="1" dirty="0"/>
          </a:p>
          <a:p>
            <a:r>
              <a:rPr lang="zh-CN" altLang="en-US" sz="2400" b="1" dirty="0"/>
              <a:t>RAM:32G </a:t>
            </a:r>
            <a:endParaRPr lang="en-US" altLang="zh-CN" sz="2400" b="1" dirty="0"/>
          </a:p>
          <a:p>
            <a:r>
              <a:rPr lang="zh-CN" altLang="en-US" sz="2400" b="1" dirty="0"/>
              <a:t>ROM:36TB</a:t>
            </a:r>
          </a:p>
        </p:txBody>
      </p:sp>
    </p:spTree>
    <p:extLst>
      <p:ext uri="{BB962C8B-B14F-4D97-AF65-F5344CB8AC3E}">
        <p14:creationId xmlns:p14="http://schemas.microsoft.com/office/powerpoint/2010/main" val="73435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4</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5</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6]</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81</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83</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82</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80</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r>
              <a:rPr kumimoji="1" lang="en-US" altLang="zh-CN" sz="4000" dirty="0">
                <a:latin typeface="Century Gothic"/>
              </a:rPr>
              <a:t>[2]</a:t>
            </a: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4498</Words>
  <Application>Microsoft Office PowerPoint</Application>
  <PresentationFormat>宽屏</PresentationFormat>
  <Paragraphs>1409</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73</cp:revision>
  <dcterms:created xsi:type="dcterms:W3CDTF">2015-08-18T05:03:53Z</dcterms:created>
  <dcterms:modified xsi:type="dcterms:W3CDTF">2019-01-12T05:22:14Z</dcterms:modified>
  <cp:category>https://dxpu.taobao.com/</cp:category>
</cp:coreProperties>
</file>